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</p:sldMasterIdLst>
  <p:notesMasterIdLst>
    <p:notesMasterId r:id="rId12"/>
  </p:notesMasterIdLst>
  <p:handoutMasterIdLst>
    <p:handoutMasterId r:id="rId13"/>
  </p:handoutMasterIdLst>
  <p:sldIdLst>
    <p:sldId id="281" r:id="rId5"/>
    <p:sldId id="360" r:id="rId6"/>
    <p:sldId id="284" r:id="rId7"/>
    <p:sldId id="357" r:id="rId8"/>
    <p:sldId id="363" r:id="rId9"/>
    <p:sldId id="364" r:id="rId10"/>
    <p:sldId id="365" r:id="rId11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60" userDrawn="1">
          <p15:clr>
            <a:srgbClr val="A4A3A4"/>
          </p15:clr>
        </p15:guide>
        <p15:guide id="2" pos="7392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60" y="48"/>
      </p:cViewPr>
      <p:guideLst>
        <p:guide pos="360"/>
        <p:guide pos="7392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0"/>
    </p:cViewPr>
  </p:sorterViewPr>
  <p:notesViewPr>
    <p:cSldViewPr snapToGrid="0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EB018AA-DEA7-448F-AE2F-C3D13A0F02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FB87A71-96EB-4108-95A3-855A4C3601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75E9C40-2B55-43AB-8539-C48809F2FC17}" type="datetime1">
              <a:rPr lang="en-US" altLang="ko-KR" smtClean="0">
                <a:latin typeface="+mj-ea"/>
                <a:ea typeface="+mj-ea"/>
              </a:rPr>
              <a:t>6/8/2022</a:t>
            </a:fld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45591A-E83D-4F8A-B064-12B29D3154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AF2308-535F-471C-9423-3467454C92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661E857-36B8-43F1-9D87-FE508167BCE3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002314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58D25597-25DC-4569-9D2F-FB5CC7243947}" type="datetime1">
              <a:rPr lang="ko-KR" altLang="en-US" smtClean="0"/>
              <a:pPr/>
              <a:t>2022-06-08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BCFAAAB6-A2C6-4A85-A3A1-98EFBA61C967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0767529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b="0" i="0">
              <a:effectLst/>
              <a:latin typeface="+mj-ea"/>
              <a:ea typeface="+mj-ea"/>
            </a:endParaRPr>
          </a:p>
          <a:p>
            <a:pPr rtl="0"/>
            <a:r>
              <a:rPr lang="en-US" altLang="ko-KR">
                <a:latin typeface="+mj-ea"/>
                <a:ea typeface="+mj-ea"/>
              </a:rPr>
              <a:t>ID=d924773e-9a16-4d6d-9803-8cb819e99682</a:t>
            </a:r>
            <a:r>
              <a:rPr lang="ko-KR" altLang="en-US">
                <a:latin typeface="+mj-ea"/>
                <a:ea typeface="+mj-ea"/>
              </a:rPr>
              <a:t>
</a:t>
            </a:r>
            <a:r>
              <a:rPr lang="en-US" altLang="ko-KR">
                <a:latin typeface="+mj-ea"/>
                <a:ea typeface="+mj-ea"/>
              </a:rPr>
              <a:t>Recipe=text_billboard
Type=TextOnly
Variant=0
FamilyID=AccentBoxWalbaum_Zero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EAA36B1-75F6-458C-B388-8BC01E9857C8}" type="slidenum">
              <a:rPr lang="en-US" altLang="ko-KR" smtClean="0">
                <a:latin typeface="+mj-ea"/>
                <a:ea typeface="+mj-ea"/>
              </a:rPr>
              <a:t>1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0320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2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7820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3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22871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4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08855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5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69978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6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58600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7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15730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직사각형 6">
            <a:extLst>
              <a:ext uri="{FF2B5EF4-FFF2-40B4-BE49-F238E27FC236}">
                <a16:creationId xmlns:a16="http://schemas.microsoft.com/office/drawing/2014/main" id="{BC5C50C9-5CB7-4938-BEDF-DD2FC7529FA9}"/>
              </a:ext>
            </a:extLst>
          </p:cNvPr>
          <p:cNvSpPr/>
          <p:nvPr userDrawn="1"/>
        </p:nvSpPr>
        <p:spPr>
          <a:xfrm>
            <a:off x="1528762" y="1473243"/>
            <a:ext cx="9144000" cy="300744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368" y="1664208"/>
            <a:ext cx="8586216" cy="2176272"/>
          </a:xfrm>
        </p:spPr>
        <p:txBody>
          <a:bodyPr rtlCol="0" anchor="ctr">
            <a:normAutofit/>
          </a:bodyPr>
          <a:lstStyle>
            <a:lvl1pPr algn="ctr">
              <a:defRPr sz="6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7168" y="4142232"/>
            <a:ext cx="7223760" cy="685800"/>
          </a:xfrm>
          <a:solidFill>
            <a:schemeClr val="accent1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669640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개의 그림이 있는 제목 및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직사각형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409575" y="633619"/>
            <a:ext cx="492741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78408"/>
            <a:ext cx="4059936" cy="1106424"/>
          </a:xfrm>
        </p:spPr>
        <p:txBody>
          <a:bodyPr rtlCol="0" anchor="ctr">
            <a:normAutofit/>
          </a:bodyPr>
          <a:lstStyle>
            <a:lvl1pPr>
              <a:defRPr sz="28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359152"/>
            <a:ext cx="4059936" cy="3429000"/>
          </a:xfrm>
        </p:spPr>
        <p:txBody>
          <a:bodyPr rtlCol="0"/>
          <a:lstStyle>
            <a:lvl1pPr marL="0" indent="0">
              <a:buNone/>
              <a:defRPr sz="180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61120" y="566928"/>
            <a:ext cx="2871216" cy="2340864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0" name="그림 개체 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843016" y="566928"/>
            <a:ext cx="2871216" cy="2340864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B3EDCB6-603C-4A22-80E6-232A6202452A}"/>
              </a:ext>
            </a:extLst>
          </p:cNvPr>
          <p:cNvSpPr/>
          <p:nvPr userDrawn="1"/>
        </p:nvSpPr>
        <p:spPr>
          <a:xfrm>
            <a:off x="877459" y="2121408"/>
            <a:ext cx="395865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그림 개체 틀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843016" y="3108960"/>
            <a:ext cx="5989320" cy="3054096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8" name="날짜 개체 틀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19" name="바닥글 개체 틀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20" name="슬라이드 번호 개체 틀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71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개의 그림이 있는 제목 및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직사각형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7324344" y="630936"/>
            <a:ext cx="4517136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0" y="978408"/>
            <a:ext cx="3721608" cy="1106424"/>
          </a:xfrm>
        </p:spPr>
        <p:txBody>
          <a:bodyPr rtlCol="0" anchor="ctr">
            <a:normAutofit/>
          </a:bodyPr>
          <a:lstStyle>
            <a:lvl1pPr>
              <a:defRPr sz="28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"/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67328" y="630936"/>
            <a:ext cx="3246120" cy="2688336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0" name="그림 개체 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1480" y="630936"/>
            <a:ext cx="3246120" cy="2688336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7260336" y="1179576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그림 개체 틀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1480" y="3438144"/>
            <a:ext cx="3246120" cy="2688336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8" name="날짜 개체 틀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19" name="바닥글 개체 틀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20" name="슬라이드 번호 개체 틀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25280B1-DD77-4ADB-A6FC-71309BCB66E1}"/>
              </a:ext>
            </a:extLst>
          </p:cNvPr>
          <p:cNvSpPr/>
          <p:nvPr userDrawn="1"/>
        </p:nvSpPr>
        <p:spPr>
          <a:xfrm>
            <a:off x="7792216" y="2185416"/>
            <a:ext cx="3683187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그림 개체 틀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67328" y="3438144"/>
            <a:ext cx="3246120" cy="2688336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0D33A8D-B0BB-4920-AAC4-6EE9952AA55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72400" y="3099816"/>
            <a:ext cx="3721100" cy="447675"/>
          </a:xfrm>
        </p:spPr>
        <p:txBody>
          <a:bodyPr rtlCol="0"/>
          <a:lstStyle>
            <a:lvl1pPr marL="0" indent="0">
              <a:buNone/>
              <a:defRPr sz="160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1" name="텍스트 개체 틀 7">
            <a:extLst>
              <a:ext uri="{FF2B5EF4-FFF2-40B4-BE49-F238E27FC236}">
                <a16:creationId xmlns:a16="http://schemas.microsoft.com/office/drawing/2014/main" id="{FC2F80E1-DA5D-4EBA-BDBC-FFD24776ED0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772400" y="4215384"/>
            <a:ext cx="3721100" cy="447675"/>
          </a:xfrm>
        </p:spPr>
        <p:txBody>
          <a:bodyPr rtlCol="0"/>
          <a:lstStyle>
            <a:lvl1pPr marL="0" indent="0">
              <a:buNone/>
              <a:defRPr sz="160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텍스트 개체 틀 7">
            <a:extLst>
              <a:ext uri="{FF2B5EF4-FFF2-40B4-BE49-F238E27FC236}">
                <a16:creationId xmlns:a16="http://schemas.microsoft.com/office/drawing/2014/main" id="{536A3E74-5D94-4FE5-A5F8-7DA032AD48A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772400" y="5321808"/>
            <a:ext cx="3721100" cy="447675"/>
          </a:xfrm>
        </p:spPr>
        <p:txBody>
          <a:bodyPr rtlCol="0"/>
          <a:lstStyle>
            <a:lvl1pPr marL="0" indent="0">
              <a:buNone/>
              <a:defRPr sz="160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그림 개체 틀 14">
            <a:extLst>
              <a:ext uri="{FF2B5EF4-FFF2-40B4-BE49-F238E27FC236}">
                <a16:creationId xmlns:a16="http://schemas.microsoft.com/office/drawing/2014/main" id="{A36D2011-9E99-44AA-8612-4EEBAAA5D03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772400" y="2532888"/>
            <a:ext cx="457200" cy="457200"/>
          </a:xfrm>
        </p:spPr>
        <p:txBody>
          <a:bodyPr rtlCol="0" anchor="ctr"/>
          <a:lstStyle>
            <a:lvl1pPr algn="ctr">
              <a:buNone/>
              <a:defRPr sz="900"/>
            </a:lvl1pPr>
          </a:lstStyle>
          <a:p>
            <a:pPr rtl="0"/>
            <a:r>
              <a:rPr lang="ko"/>
              <a:t>아이콘</a:t>
            </a:r>
          </a:p>
        </p:txBody>
      </p:sp>
      <p:sp>
        <p:nvSpPr>
          <p:cNvPr id="24" name="그림 개체 틀 14">
            <a:extLst>
              <a:ext uri="{FF2B5EF4-FFF2-40B4-BE49-F238E27FC236}">
                <a16:creationId xmlns:a16="http://schemas.microsoft.com/office/drawing/2014/main" id="{80B0958E-0709-4604-ADAF-A6137275F31B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72400" y="3630168"/>
            <a:ext cx="457200" cy="457200"/>
          </a:xfrm>
        </p:spPr>
        <p:txBody>
          <a:bodyPr rtlCol="0" anchor="ctr"/>
          <a:lstStyle>
            <a:lvl1pPr algn="ctr">
              <a:buNone/>
              <a:defRPr sz="900"/>
            </a:lvl1pPr>
          </a:lstStyle>
          <a:p>
            <a:pPr rtl="0"/>
            <a:r>
              <a:rPr lang="ko"/>
              <a:t>아이콘</a:t>
            </a:r>
          </a:p>
        </p:txBody>
      </p:sp>
      <p:sp>
        <p:nvSpPr>
          <p:cNvPr id="25" name="그림 개체 틀 14">
            <a:extLst>
              <a:ext uri="{FF2B5EF4-FFF2-40B4-BE49-F238E27FC236}">
                <a16:creationId xmlns:a16="http://schemas.microsoft.com/office/drawing/2014/main" id="{F4A09204-1398-472F-B713-0AD4918877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772400" y="4754880"/>
            <a:ext cx="457200" cy="457200"/>
          </a:xfrm>
        </p:spPr>
        <p:txBody>
          <a:bodyPr rtlCol="0" anchor="ctr"/>
          <a:lstStyle>
            <a:lvl1pPr algn="ctr">
              <a:buNone/>
              <a:defRPr sz="900"/>
            </a:lvl1pPr>
          </a:lstStyle>
          <a:p>
            <a:pPr rtl="0"/>
            <a:r>
              <a:rPr lang="ko"/>
              <a:t>아이콘</a:t>
            </a:r>
          </a:p>
        </p:txBody>
      </p:sp>
    </p:spTree>
    <p:extLst>
      <p:ext uri="{BB962C8B-B14F-4D97-AF65-F5344CB8AC3E}">
        <p14:creationId xmlns:p14="http://schemas.microsoft.com/office/powerpoint/2010/main" val="3439343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직사각형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 rtlCol="0">
            <a:normAutofit/>
          </a:bodyPr>
          <a:lstStyle>
            <a:lvl1pPr>
              <a:defRPr sz="54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994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377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rtlCol="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68680" y="3429000"/>
            <a:ext cx="3099816" cy="2066544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" dirty="0"/>
              <a:t>마스터 텍스트 스타일을 편집하려면 클릭하세요.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224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rtlCol="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rtlCol="0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48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이 있는 제목 및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4064" y="1078992"/>
            <a:ext cx="6272784" cy="1536192"/>
          </a:xfrm>
        </p:spPr>
        <p:txBody>
          <a:bodyPr rtlCol="0" anchor="b">
            <a:normAutofit/>
          </a:bodyPr>
          <a:lstStyle>
            <a:lvl1pPr>
              <a:defRPr sz="5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084064" y="3355848"/>
            <a:ext cx="6272784" cy="2825496"/>
          </a:xfrm>
        </p:spPr>
        <p:txBody>
          <a:bodyPr rtlCol="0"/>
          <a:lstStyle>
            <a:lvl1pPr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9/4/20XX</a:t>
            </a:r>
            <a:endParaRPr lang="ko-KR" altLang="en-US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41648" y="6356350"/>
            <a:ext cx="41148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65A5C87-DF58-40C8-B092-1DE63DB4547E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C47E32-D289-4A1B-A3C7-A355CD5572E8}"/>
              </a:ext>
            </a:extLst>
          </p:cNvPr>
          <p:cNvSpPr/>
          <p:nvPr userDrawn="1"/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603504"/>
            <a:ext cx="4050792" cy="5577840"/>
          </a:xfrm>
        </p:spPr>
        <p:txBody>
          <a:bodyPr rtlCol="0" anchor="ctr"/>
          <a:lstStyle>
            <a:lvl1pPr algn="ctr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812587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개의 그림이 있는 제목 및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36192"/>
          </a:xfrm>
        </p:spPr>
        <p:txBody>
          <a:bodyPr rtlCol="0" anchor="b">
            <a:normAutofit/>
          </a:bodyPr>
          <a:lstStyle>
            <a:lvl1pPr>
              <a:defRPr sz="5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2648" y="3355848"/>
            <a:ext cx="6272784" cy="2825496"/>
          </a:xfrm>
        </p:spPr>
        <p:txBody>
          <a:bodyPr rtlCol="0"/>
          <a:lstStyle>
            <a:lvl1pPr marL="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05272" y="6356350"/>
            <a:ext cx="128016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65A5C87-DF58-40C8-B092-1DE63DB4547E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850392" y="36576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0960" y="4352544"/>
            <a:ext cx="4507992" cy="2505456"/>
          </a:xfrm>
        </p:spPr>
        <p:txBody>
          <a:bodyPr rtlCol="0" anchor="ctr"/>
          <a:lstStyle>
            <a:lvl1pPr algn="ctr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0" name="그림 개체 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80960" y="0"/>
            <a:ext cx="4507992" cy="4123944"/>
          </a:xfrm>
        </p:spPr>
        <p:txBody>
          <a:bodyPr rtlCol="0" anchor="ctr"/>
          <a:lstStyle>
            <a:lvl1pPr algn="ctr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EFA3CC7-31ED-4E5A-87A6-AA1D8F4251FC}"/>
              </a:ext>
            </a:extLst>
          </p:cNvPr>
          <p:cNvSpPr/>
          <p:nvPr userDrawn="1"/>
        </p:nvSpPr>
        <p:spPr>
          <a:xfrm>
            <a:off x="621792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178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직사각형 6">
            <a:extLst>
              <a:ext uri="{FF2B5EF4-FFF2-40B4-BE49-F238E27FC236}">
                <a16:creationId xmlns:a16="http://schemas.microsoft.com/office/drawing/2014/main" id="{B541A812-4D3F-4D65-BA64-BA64E37F2C1D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7013448" cy="2990088"/>
          </a:xfrm>
        </p:spPr>
        <p:txBody>
          <a:bodyPr rtlCol="0" anchor="ctr">
            <a:normAutofit/>
          </a:bodyPr>
          <a:lstStyle>
            <a:lvl1pPr>
              <a:defRPr sz="5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613648" y="1938528"/>
            <a:ext cx="2688336" cy="2990088"/>
          </a:xfrm>
          <a:solidFill>
            <a:schemeClr val="accent1"/>
          </a:solidFill>
        </p:spPr>
        <p:txBody>
          <a:bodyPr rtlCol="0" anchor="ctr"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716BBE9-8A9C-450B-A235-677945C7ED44}"/>
              </a:ext>
            </a:extLst>
          </p:cNvPr>
          <p:cNvSpPr/>
          <p:nvPr userDrawn="1"/>
        </p:nvSpPr>
        <p:spPr>
          <a:xfrm>
            <a:off x="609084" y="2965074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855E7BF-3629-4C02-98DF-CFC1C93CE036}"/>
              </a:ext>
            </a:extLst>
          </p:cNvPr>
          <p:cNvSpPr/>
          <p:nvPr userDrawn="1"/>
        </p:nvSpPr>
        <p:spPr>
          <a:xfrm rot="5400000">
            <a:off x="7360539" y="3424428"/>
            <a:ext cx="210312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354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직사각형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15568" y="2478024"/>
            <a:ext cx="10168128" cy="3694176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01852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9/4/20XX</a:t>
            </a:r>
            <a:endParaRPr lang="ko-KR" altLang="en-US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65A5C87-DF58-40C8-B092-1DE63DB4547E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393869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rtlCol="0" anchor="ctr">
            <a:normAutofit/>
          </a:bodyPr>
          <a:lstStyle>
            <a:lvl1pPr algn="ctr">
              <a:defRPr sz="4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 useBgFill="1">
        <p:nvSpPr>
          <p:cNvPr id="4" name="직사각형 3">
            <a:extLst>
              <a:ext uri="{FF2B5EF4-FFF2-40B4-BE49-F238E27FC236}">
                <a16:creationId xmlns:a16="http://schemas.microsoft.com/office/drawing/2014/main" id="{673635DF-99E4-4A0C-A272-D9FF87695DE7}"/>
              </a:ext>
            </a:extLst>
          </p:cNvPr>
          <p:cNvSpPr/>
          <p:nvPr userDrawn="1"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90C76F-6331-4485-AA5B-D61483481F68}"/>
              </a:ext>
            </a:extLst>
          </p:cNvPr>
          <p:cNvSpPr/>
          <p:nvPr userDrawn="1"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41248" y="5102352"/>
            <a:ext cx="10607040" cy="585216"/>
          </a:xfrm>
          <a:solidFill>
            <a:schemeClr val="accent1"/>
          </a:solidFill>
        </p:spPr>
        <p:txBody>
          <a:bodyPr rtlCol="0"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ECB2BA4C-9ADA-41DB-B758-9E3CFECDF5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9/4/20XX</a:t>
            </a:r>
            <a:endParaRPr lang="ko-KR" altLang="en-US" noProof="0"/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20957ADB-410A-48BE-AA95-3A708314B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5112591B-8032-4FDF-9B26-8F505642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65A5C87-DF58-40C8-B092-1DE63DB4547E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244522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342F4163-FF9F-453F-99BB-82B8FDB0A1F9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2392" y="2798064"/>
            <a:ext cx="1463040" cy="1481328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"/>
              <a:t>그림</a:t>
            </a:r>
          </a:p>
        </p:txBody>
      </p:sp>
      <p:sp>
        <p:nvSpPr>
          <p:cNvPr id="10" name="그림 개체 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6072" y="2798064"/>
            <a:ext cx="1463040" cy="1481328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"/>
              <a:t>그림</a:t>
            </a:r>
          </a:p>
        </p:txBody>
      </p:sp>
      <p:sp>
        <p:nvSpPr>
          <p:cNvPr id="16" name="그림 개체 틀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845552" y="2798064"/>
            <a:ext cx="1463040" cy="1481328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"/>
              <a:t>그림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6763C05-47FB-4725-A20D-066889246220}"/>
              </a:ext>
            </a:extLst>
          </p:cNvPr>
          <p:cNvSpPr/>
          <p:nvPr userDrawn="1"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제목 1">
            <a:extLst>
              <a:ext uri="{FF2B5EF4-FFF2-40B4-BE49-F238E27FC236}">
                <a16:creationId xmlns:a16="http://schemas.microsoft.com/office/drawing/2014/main" id="{9EDC39EC-C00D-4DE8-8828-E0E5AD579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2" name="그림 개체 틀 14">
            <a:extLst>
              <a:ext uri="{FF2B5EF4-FFF2-40B4-BE49-F238E27FC236}">
                <a16:creationId xmlns:a16="http://schemas.microsoft.com/office/drawing/2014/main" id="{AC393A50-B0FA-44B0-850A-6E748DECA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999232" y="2798064"/>
            <a:ext cx="1463040" cy="1481328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"/>
              <a:t>그림</a:t>
            </a:r>
          </a:p>
        </p:txBody>
      </p:sp>
      <p:sp>
        <p:nvSpPr>
          <p:cNvPr id="33" name="그림 개체 틀 14">
            <a:extLst>
              <a:ext uri="{FF2B5EF4-FFF2-40B4-BE49-F238E27FC236}">
                <a16:creationId xmlns:a16="http://schemas.microsoft.com/office/drawing/2014/main" id="{C19D18E3-AE27-4902-A5E1-1E388C8CA886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0268712" y="2798064"/>
            <a:ext cx="1463040" cy="1481328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"/>
              <a:t>그림</a:t>
            </a:r>
          </a:p>
        </p:txBody>
      </p:sp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C4A1E4D4-19E0-496B-BBAF-99A720781C00}"/>
              </a:ext>
            </a:extLst>
          </p:cNvPr>
          <p:cNvSpPr>
            <a:spLocks noGrp="1"/>
          </p:cNvSpPr>
          <p:nvPr>
            <p:ph type="dt" sz="half" idx="32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D0281C10-EAAA-4F45-8CC9-87F9F9116C21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389175D6-43FD-42A2-8595-893FC3BFCDF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7" name="텍스트 개체 틀 35">
            <a:extLst>
              <a:ext uri="{FF2B5EF4-FFF2-40B4-BE49-F238E27FC236}">
                <a16:creationId xmlns:a16="http://schemas.microsoft.com/office/drawing/2014/main" id="{28F74B10-F76D-4BBB-A284-01D5A0DF8BC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431536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ko"/>
              <a:t>이름</a:t>
            </a:r>
          </a:p>
          <a:p>
            <a:pPr lvl="1" rtl="0"/>
            <a:r>
              <a:rPr lang="ko"/>
              <a:t>제목</a:t>
            </a:r>
          </a:p>
        </p:txBody>
      </p:sp>
      <p:sp>
        <p:nvSpPr>
          <p:cNvPr id="38" name="텍스트 개체 틀 35">
            <a:extLst>
              <a:ext uri="{FF2B5EF4-FFF2-40B4-BE49-F238E27FC236}">
                <a16:creationId xmlns:a16="http://schemas.microsoft.com/office/drawing/2014/main" id="{BD245DC2-6D7B-4AEE-B8EE-0D0E473AFFF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45552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ko"/>
              <a:t>이름</a:t>
            </a:r>
          </a:p>
          <a:p>
            <a:pPr lvl="1" rtl="0"/>
            <a:r>
              <a:rPr lang="ko"/>
              <a:t>제목</a:t>
            </a:r>
          </a:p>
        </p:txBody>
      </p:sp>
      <p:sp>
        <p:nvSpPr>
          <p:cNvPr id="39" name="텍스트 개체 틀 35">
            <a:extLst>
              <a:ext uri="{FF2B5EF4-FFF2-40B4-BE49-F238E27FC236}">
                <a16:creationId xmlns:a16="http://schemas.microsoft.com/office/drawing/2014/main" id="{28069EAF-8C82-49CC-8A38-2ACAD26F7DE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0268712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ko"/>
              <a:t>이름</a:t>
            </a:r>
          </a:p>
          <a:p>
            <a:pPr lvl="1" rtl="0"/>
            <a:r>
              <a:rPr lang="ko"/>
              <a:t>제목</a:t>
            </a:r>
          </a:p>
        </p:txBody>
      </p:sp>
      <p:sp>
        <p:nvSpPr>
          <p:cNvPr id="40" name="텍스트 개체 틀 35">
            <a:extLst>
              <a:ext uri="{FF2B5EF4-FFF2-40B4-BE49-F238E27FC236}">
                <a16:creationId xmlns:a16="http://schemas.microsoft.com/office/drawing/2014/main" id="{DAA3B1CD-59B3-4B73-B91A-88CED1D8FDD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94360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ko"/>
              <a:t>이름</a:t>
            </a:r>
          </a:p>
          <a:p>
            <a:pPr lvl="1" rtl="0"/>
            <a:r>
              <a:rPr lang="ko"/>
              <a:t>제목</a:t>
            </a:r>
          </a:p>
        </p:txBody>
      </p:sp>
      <p:sp>
        <p:nvSpPr>
          <p:cNvPr id="41" name="텍스트 개체 틀 35">
            <a:extLst>
              <a:ext uri="{FF2B5EF4-FFF2-40B4-BE49-F238E27FC236}">
                <a16:creationId xmlns:a16="http://schemas.microsoft.com/office/drawing/2014/main" id="{C1FED6B0-DEB7-46E3-8038-FE6788AC24A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008376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ko"/>
              <a:t>이름</a:t>
            </a:r>
          </a:p>
          <a:p>
            <a:pPr lvl="1" rtl="0"/>
            <a:r>
              <a:rPr lang="ko"/>
              <a:t>제목</a:t>
            </a:r>
          </a:p>
        </p:txBody>
      </p:sp>
    </p:spTree>
    <p:extLst>
      <p:ext uri="{BB962C8B-B14F-4D97-AF65-F5344CB8AC3E}">
        <p14:creationId xmlns:p14="http://schemas.microsoft.com/office/powerpoint/2010/main" val="431511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직사각형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rtlCol="0"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 rtlCol="0"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rtlCol="0"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 rtlCol="0"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934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 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직사각형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2372650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3203688"/>
            <a:ext cx="3291840" cy="2968512"/>
          </a:xfrm>
        </p:spPr>
        <p:txBody>
          <a:bodyPr rtlCol="0"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07992" y="2372650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07992" y="3203687"/>
            <a:ext cx="3291840" cy="2968511"/>
          </a:xfrm>
        </p:spPr>
        <p:txBody>
          <a:bodyPr rtlCol="0"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텍스트 개체 틀 4">
            <a:extLst>
              <a:ext uri="{FF2B5EF4-FFF2-40B4-BE49-F238E27FC236}">
                <a16:creationId xmlns:a16="http://schemas.microsoft.com/office/drawing/2014/main" id="{CE04853A-B5A7-418B-B49F-E718136614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39912" y="2372650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6" name="내용 개체 틀 5">
            <a:extLst>
              <a:ext uri="{FF2B5EF4-FFF2-40B4-BE49-F238E27FC236}">
                <a16:creationId xmlns:a16="http://schemas.microsoft.com/office/drawing/2014/main" id="{D08E5547-BBB9-4D87-A012-6BC6B13308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39912" y="3203687"/>
            <a:ext cx="3291840" cy="2968511"/>
          </a:xfrm>
        </p:spPr>
        <p:txBody>
          <a:bodyPr rtlCol="0"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</p:spTree>
    <p:extLst>
      <p:ext uri="{BB962C8B-B14F-4D97-AF65-F5344CB8AC3E}">
        <p14:creationId xmlns:p14="http://schemas.microsoft.com/office/powerpoint/2010/main" val="2202261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9/4/20XX</a:t>
            </a:r>
            <a:endParaRPr lang="ko-KR" altLang="en-US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65A5C87-DF58-40C8-B092-1DE63DB4547E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78513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30" r:id="rId2"/>
    <p:sldLayoutId id="2147483731" r:id="rId3"/>
    <p:sldLayoutId id="2147483723" r:id="rId4"/>
    <p:sldLayoutId id="2147483722" r:id="rId5"/>
    <p:sldLayoutId id="2147483732" r:id="rId6"/>
    <p:sldLayoutId id="2147483736" r:id="rId7"/>
    <p:sldLayoutId id="2147483725" r:id="rId8"/>
    <p:sldLayoutId id="2147483733" r:id="rId9"/>
    <p:sldLayoutId id="2147483734" r:id="rId10"/>
    <p:sldLayoutId id="2147483735" r:id="rId11"/>
    <p:sldLayoutId id="2147483726" r:id="rId12"/>
    <p:sldLayoutId id="2147483727" r:id="rId13"/>
    <p:sldLayoutId id="2147483728" r:id="rId14"/>
    <p:sldLayoutId id="2147483729" r:id="rId15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0D9D20-B4BB-42AA-8DDD-68CC9F1D9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r>
              <a:rPr lang="ko-KR" altLang="en-US" sz="5400" dirty="0" err="1"/>
              <a:t>스터디카페</a:t>
            </a:r>
            <a:r>
              <a:rPr lang="ko-KR" altLang="en-US" sz="5400" dirty="0"/>
              <a:t> 좌석 키오스크</a:t>
            </a:r>
            <a:endParaRPr lang="ko-KR" altLang="en-US" sz="5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D9E8FDB-60EE-45AE-BB89-9A561A61C2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IT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공학전공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2114884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임가윤</a:t>
            </a:r>
          </a:p>
        </p:txBody>
      </p:sp>
    </p:spTree>
    <p:extLst>
      <p:ext uri="{BB962C8B-B14F-4D97-AF65-F5344CB8AC3E}">
        <p14:creationId xmlns:p14="http://schemas.microsoft.com/office/powerpoint/2010/main" val="183373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19">
            <a:extLst>
              <a:ext uri="{FF2B5EF4-FFF2-40B4-BE49-F238E27FC236}">
                <a16:creationId xmlns:a16="http://schemas.microsoft.com/office/drawing/2014/main" id="{3B0FAD77-BC9B-4F5F-94D5-AA246F14F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클래스 관계도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BFF618EE-5A1C-450F-9B69-114AD205798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2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602A8AB-BADC-5D04-8934-D97F0CDE9B8B}"/>
              </a:ext>
            </a:extLst>
          </p:cNvPr>
          <p:cNvSpPr/>
          <p:nvPr/>
        </p:nvSpPr>
        <p:spPr>
          <a:xfrm>
            <a:off x="4800600" y="3482721"/>
            <a:ext cx="2733675" cy="26708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solidFill>
                  <a:schemeClr val="tx1"/>
                </a:solidFill>
              </a:rPr>
              <a:t>MyKiosk</a:t>
            </a:r>
            <a:endParaRPr lang="en-US" altLang="ko-KR" sz="2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---------------------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    Kiosk 1</a:t>
            </a:r>
          </a:p>
          <a:p>
            <a:pPr marL="285750" indent="-285750" algn="ctr"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</a:rPr>
              <a:t>Kiosk 2</a:t>
            </a:r>
          </a:p>
          <a:p>
            <a:pPr marL="285750" indent="-285750" algn="ctr">
              <a:buFontTx/>
              <a:buChar char="-"/>
            </a:pPr>
            <a:r>
              <a:rPr lang="en-US" altLang="ko-KR" dirty="0" err="1">
                <a:solidFill>
                  <a:schemeClr val="tx1"/>
                </a:solidFill>
              </a:rPr>
              <a:t>Kisok</a:t>
            </a:r>
            <a:r>
              <a:rPr lang="en-US" altLang="ko-KR" dirty="0">
                <a:solidFill>
                  <a:schemeClr val="tx1"/>
                </a:solidFill>
              </a:rPr>
              <a:t> 3</a:t>
            </a:r>
          </a:p>
          <a:p>
            <a:pPr marL="285750" indent="-285750" algn="ctr"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</a:rPr>
              <a:t>Kiosk 4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7599C23-927C-68F7-1D31-B744F333E826}"/>
              </a:ext>
            </a:extLst>
          </p:cNvPr>
          <p:cNvSpPr/>
          <p:nvPr/>
        </p:nvSpPr>
        <p:spPr>
          <a:xfrm>
            <a:off x="4619624" y="1547241"/>
            <a:ext cx="3095625" cy="117957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solidFill>
                  <a:schemeClr val="tx1"/>
                </a:solidFill>
              </a:rPr>
              <a:t>MyKioskMain</a:t>
            </a:r>
            <a:endParaRPr lang="en-US" altLang="ko-KR" sz="2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---------------------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 </a:t>
            </a:r>
            <a:r>
              <a:rPr lang="en-US" altLang="ko-KR" dirty="0" err="1">
                <a:solidFill>
                  <a:schemeClr val="tx1"/>
                </a:solidFill>
              </a:rPr>
              <a:t>mk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D6FDC6A-C240-2BB0-9713-9F791159B233}"/>
              </a:ext>
            </a:extLst>
          </p:cNvPr>
          <p:cNvSpPr/>
          <p:nvPr/>
        </p:nvSpPr>
        <p:spPr>
          <a:xfrm>
            <a:off x="590549" y="2303145"/>
            <a:ext cx="3095625" cy="1179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MyKiosk1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31E323FE-EEC3-A786-A780-25E34E83E1EA}"/>
              </a:ext>
            </a:extLst>
          </p:cNvPr>
          <p:cNvSpPr/>
          <p:nvPr/>
        </p:nvSpPr>
        <p:spPr>
          <a:xfrm>
            <a:off x="590548" y="4228338"/>
            <a:ext cx="3095625" cy="1179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MyKiosk3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43AEB79-4195-5A81-1E21-E69DAE8A1D93}"/>
              </a:ext>
            </a:extLst>
          </p:cNvPr>
          <p:cNvSpPr/>
          <p:nvPr/>
        </p:nvSpPr>
        <p:spPr>
          <a:xfrm>
            <a:off x="8391524" y="2303145"/>
            <a:ext cx="3095625" cy="1179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MyKiosk2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F2152721-33F0-1D0F-A7D4-982705C5F82A}"/>
              </a:ext>
            </a:extLst>
          </p:cNvPr>
          <p:cNvSpPr/>
          <p:nvPr/>
        </p:nvSpPr>
        <p:spPr>
          <a:xfrm>
            <a:off x="8391524" y="4228338"/>
            <a:ext cx="3095625" cy="1179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MyKiosk4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B30D9C8-3746-B5EE-04E4-110751D8314A}"/>
              </a:ext>
            </a:extLst>
          </p:cNvPr>
          <p:cNvSpPr/>
          <p:nvPr/>
        </p:nvSpPr>
        <p:spPr>
          <a:xfrm>
            <a:off x="8886821" y="906971"/>
            <a:ext cx="2105028" cy="8212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Clock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AD9DC1F3-E51A-9A16-8A96-EFABD7ADDA1B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3686174" y="2892933"/>
            <a:ext cx="1114426" cy="1640967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3D8A38EB-9C93-C686-D0B7-E8D92E93838E}"/>
              </a:ext>
            </a:extLst>
          </p:cNvPr>
          <p:cNvCxnSpPr>
            <a:stCxn id="41" idx="3"/>
            <a:endCxn id="31" idx="1"/>
          </p:cNvCxnSpPr>
          <p:nvPr/>
        </p:nvCxnSpPr>
        <p:spPr>
          <a:xfrm>
            <a:off x="3686173" y="4818126"/>
            <a:ext cx="1114427" cy="0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F9FE731A-3FB6-1819-361B-6B9493F5803D}"/>
              </a:ext>
            </a:extLst>
          </p:cNvPr>
          <p:cNvCxnSpPr>
            <a:stCxn id="43" idx="1"/>
            <a:endCxn id="31" idx="3"/>
          </p:cNvCxnSpPr>
          <p:nvPr/>
        </p:nvCxnSpPr>
        <p:spPr>
          <a:xfrm flipH="1">
            <a:off x="7534275" y="4818126"/>
            <a:ext cx="857249" cy="0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1BF45A22-CEED-FDCB-3DF1-7C2967865B16}"/>
              </a:ext>
            </a:extLst>
          </p:cNvPr>
          <p:cNvCxnSpPr>
            <a:stCxn id="42" idx="1"/>
          </p:cNvCxnSpPr>
          <p:nvPr/>
        </p:nvCxnSpPr>
        <p:spPr>
          <a:xfrm flipH="1">
            <a:off x="7534275" y="2892933"/>
            <a:ext cx="857249" cy="1574292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D93F0882-FD85-5E60-563E-5CD5F390FD95}"/>
              </a:ext>
            </a:extLst>
          </p:cNvPr>
          <p:cNvCxnSpPr>
            <a:stCxn id="31" idx="0"/>
            <a:endCxn id="37" idx="2"/>
          </p:cNvCxnSpPr>
          <p:nvPr/>
        </p:nvCxnSpPr>
        <p:spPr>
          <a:xfrm flipH="1" flipV="1">
            <a:off x="6167437" y="2726817"/>
            <a:ext cx="1" cy="755904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ECFE415C-8645-5BD8-563F-43653916D346}"/>
              </a:ext>
            </a:extLst>
          </p:cNvPr>
          <p:cNvCxnSpPr>
            <a:stCxn id="44" idx="2"/>
            <a:endCxn id="42" idx="0"/>
          </p:cNvCxnSpPr>
          <p:nvPr/>
        </p:nvCxnSpPr>
        <p:spPr>
          <a:xfrm>
            <a:off x="9939335" y="1728216"/>
            <a:ext cx="2" cy="574929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B75AD42-8E48-A124-A161-57CADF18E7FD}"/>
              </a:ext>
            </a:extLst>
          </p:cNvPr>
          <p:cNvSpPr txBox="1"/>
          <p:nvPr/>
        </p:nvSpPr>
        <p:spPr>
          <a:xfrm>
            <a:off x="495300" y="3400853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Extends </a:t>
            </a:r>
            <a:r>
              <a:rPr lang="en-US" altLang="ko-KR" dirty="0" err="1"/>
              <a:t>JPanel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1B9AA6-9A7A-0A45-402F-5BDE0221DE1C}"/>
              </a:ext>
            </a:extLst>
          </p:cNvPr>
          <p:cNvSpPr txBox="1"/>
          <p:nvPr/>
        </p:nvSpPr>
        <p:spPr>
          <a:xfrm>
            <a:off x="495300" y="5334428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Extends </a:t>
            </a:r>
            <a:r>
              <a:rPr lang="en-US" altLang="ko-KR" dirty="0" err="1"/>
              <a:t>JPanel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3296FE-0AAB-E24C-5B46-764FE5405974}"/>
              </a:ext>
            </a:extLst>
          </p:cNvPr>
          <p:cNvSpPr txBox="1"/>
          <p:nvPr/>
        </p:nvSpPr>
        <p:spPr>
          <a:xfrm>
            <a:off x="8281985" y="3405306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Extends </a:t>
            </a:r>
            <a:r>
              <a:rPr lang="en-US" altLang="ko-KR" dirty="0" err="1"/>
              <a:t>JPanel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5F1D50E-2606-5751-F638-9871CFD5622D}"/>
              </a:ext>
            </a:extLst>
          </p:cNvPr>
          <p:cNvSpPr txBox="1"/>
          <p:nvPr/>
        </p:nvSpPr>
        <p:spPr>
          <a:xfrm>
            <a:off x="8291510" y="5373933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Extends </a:t>
            </a:r>
            <a:r>
              <a:rPr lang="en-US" altLang="ko-KR" dirty="0" err="1"/>
              <a:t>JPanel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CEFF38-A7B1-12C1-394A-51364FAC82A1}"/>
              </a:ext>
            </a:extLst>
          </p:cNvPr>
          <p:cNvSpPr txBox="1"/>
          <p:nvPr/>
        </p:nvSpPr>
        <p:spPr>
          <a:xfrm>
            <a:off x="8815387" y="626055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Thread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2130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슬라이드 번호 개체 틀 5">
            <a:extLst>
              <a:ext uri="{FF2B5EF4-FFF2-40B4-BE49-F238E27FC236}">
                <a16:creationId xmlns:a16="http://schemas.microsoft.com/office/drawing/2014/main" id="{1A06BCBE-7F1D-4794-A964-0B03C617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31DF896-30A2-732F-246D-577818F14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176" y="819531"/>
            <a:ext cx="5854824" cy="5218937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25DBAAC-11B3-310B-198F-AA404D5328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9895" y="2997163"/>
            <a:ext cx="4578515" cy="177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665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08890F-0304-4336-8A5F-BCCA24EAD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B5CEC698-4DD7-93D2-E784-EF987847A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84" y="695326"/>
            <a:ext cx="11319741" cy="532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48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08890F-0304-4336-8A5F-BCCA24EAD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B5CEC698-4DD7-93D2-E784-EF987847A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34" y="695326"/>
            <a:ext cx="11319741" cy="532765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C2F2FDC5-E1EB-9335-B1DD-D683527750CE}"/>
              </a:ext>
            </a:extLst>
          </p:cNvPr>
          <p:cNvSpPr/>
          <p:nvPr/>
        </p:nvSpPr>
        <p:spPr>
          <a:xfrm>
            <a:off x="114301" y="1019175"/>
            <a:ext cx="5962649" cy="250507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E3C5D2C-2042-FEEE-9C82-FBC6B9533609}"/>
              </a:ext>
            </a:extLst>
          </p:cNvPr>
          <p:cNvSpPr/>
          <p:nvPr/>
        </p:nvSpPr>
        <p:spPr>
          <a:xfrm>
            <a:off x="6115050" y="1019175"/>
            <a:ext cx="5962649" cy="250507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1ACF57A-43DB-4046-A5C7-93DEE80FFA2B}"/>
              </a:ext>
            </a:extLst>
          </p:cNvPr>
          <p:cNvSpPr/>
          <p:nvPr/>
        </p:nvSpPr>
        <p:spPr>
          <a:xfrm>
            <a:off x="133351" y="3505200"/>
            <a:ext cx="5962649" cy="250507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725396C-5AA8-89EC-C50F-7E76345129C5}"/>
              </a:ext>
            </a:extLst>
          </p:cNvPr>
          <p:cNvSpPr/>
          <p:nvPr/>
        </p:nvSpPr>
        <p:spPr>
          <a:xfrm>
            <a:off x="6115050" y="3514725"/>
            <a:ext cx="5962649" cy="250507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04696F2A-EE7A-8963-5BEA-6DA1CFC5B06D}"/>
              </a:ext>
            </a:extLst>
          </p:cNvPr>
          <p:cNvSpPr/>
          <p:nvPr/>
        </p:nvSpPr>
        <p:spPr>
          <a:xfrm>
            <a:off x="209550" y="52388"/>
            <a:ext cx="1047750" cy="10096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rgbClr val="C00000"/>
                </a:solidFill>
              </a:rPr>
              <a:t>1</a:t>
            </a:r>
            <a:endParaRPr lang="ko-KR" altLang="en-US" sz="3200" b="1" dirty="0">
              <a:solidFill>
                <a:srgbClr val="C00000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F1B87F6-850E-1122-8BF1-5465F0BE0873}"/>
              </a:ext>
            </a:extLst>
          </p:cNvPr>
          <p:cNvSpPr/>
          <p:nvPr/>
        </p:nvSpPr>
        <p:spPr>
          <a:xfrm>
            <a:off x="10891837" y="192881"/>
            <a:ext cx="1047750" cy="10096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rgbClr val="C00000"/>
                </a:solidFill>
              </a:rPr>
              <a:t>2</a:t>
            </a:r>
            <a:endParaRPr lang="ko-KR" altLang="en-US" sz="3200" b="1" dirty="0">
              <a:solidFill>
                <a:srgbClr val="C00000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12B4443-430D-84FC-CD52-7ED853ECCA3D}"/>
              </a:ext>
            </a:extLst>
          </p:cNvPr>
          <p:cNvSpPr/>
          <p:nvPr/>
        </p:nvSpPr>
        <p:spPr>
          <a:xfrm>
            <a:off x="209550" y="5505451"/>
            <a:ext cx="1047750" cy="10096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rgbClr val="C00000"/>
                </a:solidFill>
              </a:rPr>
              <a:t>3</a:t>
            </a:r>
            <a:endParaRPr lang="ko-KR" altLang="en-US" sz="3200" b="1" dirty="0">
              <a:solidFill>
                <a:srgbClr val="C00000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086F80D-B9D8-08A1-43CB-88DA0C2A9604}"/>
              </a:ext>
            </a:extLst>
          </p:cNvPr>
          <p:cNvSpPr/>
          <p:nvPr/>
        </p:nvSpPr>
        <p:spPr>
          <a:xfrm>
            <a:off x="10891837" y="5343525"/>
            <a:ext cx="1047750" cy="10096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rgbClr val="C00000"/>
                </a:solidFill>
              </a:rPr>
              <a:t>4</a:t>
            </a:r>
            <a:endParaRPr lang="ko-KR" altLang="en-US" sz="3200" b="1" dirty="0">
              <a:solidFill>
                <a:srgbClr val="C00000"/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C037700-F144-AC2B-1BA0-FBE93D131E99}"/>
              </a:ext>
            </a:extLst>
          </p:cNvPr>
          <p:cNvSpPr/>
          <p:nvPr/>
        </p:nvSpPr>
        <p:spPr>
          <a:xfrm>
            <a:off x="5981700" y="695326"/>
            <a:ext cx="2990850" cy="838199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815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08890F-0304-4336-8A5F-BCCA24EAD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MyKisok_ YGY 2022-06-06 18-21-12">
            <a:hlinkClick r:id="" action="ppaction://media"/>
            <a:extLst>
              <a:ext uri="{FF2B5EF4-FFF2-40B4-BE49-F238E27FC236}">
                <a16:creationId xmlns:a16="http://schemas.microsoft.com/office/drawing/2014/main" id="{853D4157-5A4F-5693-2166-539455B885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0374" y="520700"/>
            <a:ext cx="11385778" cy="534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578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08890F-0304-4336-8A5F-BCCA24EAD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2FB904-946F-3F40-B7A8-E8424C072E7B}"/>
              </a:ext>
            </a:extLst>
          </p:cNvPr>
          <p:cNvSpPr txBox="1"/>
          <p:nvPr/>
        </p:nvSpPr>
        <p:spPr>
          <a:xfrm>
            <a:off x="952500" y="685800"/>
            <a:ext cx="42322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/>
              <a:t>감사합니다</a:t>
            </a:r>
            <a:r>
              <a:rPr lang="en-US" altLang="ko-KR" sz="6000" dirty="0"/>
              <a:t>.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37149620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399950_TF89213316_Win32_OJ108761954" id="{2C949246-E701-4358-AE1D-5E981A9339C9}" vid="{1C9D17EB-7AF8-47B4-A0BF-F0125A4D3E6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90D7697-8E53-4EA8-8CBB-9C19575257B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DF0A252-5923-47A2-A53A-F9BF729089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27DC71-2909-427C-BDB0-3E47E210151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AccentBox 프레젠테이션</Template>
  <TotalTime>102</TotalTime>
  <Words>80</Words>
  <Application>Microsoft Office PowerPoint</Application>
  <PresentationFormat>와이드스크린</PresentationFormat>
  <Paragraphs>42</Paragraphs>
  <Slides>7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Avenir Next LT Pro</vt:lpstr>
      <vt:lpstr>Calibri</vt:lpstr>
      <vt:lpstr>AccentBoxVTI</vt:lpstr>
      <vt:lpstr>스터디카페 좌석 키오스크</vt:lpstr>
      <vt:lpstr>클래스 관계도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스터디카페 좌석 키오스크</dc:title>
  <dc:creator>임 가윤</dc:creator>
  <cp:lastModifiedBy>임 가윤</cp:lastModifiedBy>
  <cp:revision>11</cp:revision>
  <dcterms:created xsi:type="dcterms:W3CDTF">2022-06-06T08:24:44Z</dcterms:created>
  <dcterms:modified xsi:type="dcterms:W3CDTF">2022-06-08T01:06:20Z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